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048427-21D7-4BB5-92B3-0363A7B5D45A}" v="67" dt="2024-02-05T12:09:20.8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dhika Gupta" userId="e162b4ec-e788-438b-985e-40adb199acf2" providerId="ADAL" clId="{A2048427-21D7-4BB5-92B3-0363A7B5D45A}"/>
    <pc:docChg chg="undo redo custSel addSld modSld">
      <pc:chgData name="Radhika Gupta" userId="e162b4ec-e788-438b-985e-40adb199acf2" providerId="ADAL" clId="{A2048427-21D7-4BB5-92B3-0363A7B5D45A}" dt="2024-02-05T12:09:59.804" v="602" actId="1076"/>
      <pc:docMkLst>
        <pc:docMk/>
      </pc:docMkLst>
      <pc:sldChg chg="modSp mod">
        <pc:chgData name="Radhika Gupta" userId="e162b4ec-e788-438b-985e-40adb199acf2" providerId="ADAL" clId="{A2048427-21D7-4BB5-92B3-0363A7B5D45A}" dt="2024-01-28T13:04:16.996" v="27" actId="14100"/>
        <pc:sldMkLst>
          <pc:docMk/>
          <pc:sldMk cId="3632012257" sldId="257"/>
        </pc:sldMkLst>
        <pc:spChg chg="mod">
          <ac:chgData name="Radhika Gupta" userId="e162b4ec-e788-438b-985e-40adb199acf2" providerId="ADAL" clId="{A2048427-21D7-4BB5-92B3-0363A7B5D45A}" dt="2024-01-28T13:04:16.996" v="27" actId="14100"/>
          <ac:spMkLst>
            <pc:docMk/>
            <pc:sldMk cId="3632012257" sldId="257"/>
            <ac:spMk id="22" creationId="{C8DC88E5-9D42-537C-FE8E-59C25F1E8A9E}"/>
          </ac:spMkLst>
        </pc:spChg>
        <pc:spChg chg="mod">
          <ac:chgData name="Radhika Gupta" userId="e162b4ec-e788-438b-985e-40adb199acf2" providerId="ADAL" clId="{A2048427-21D7-4BB5-92B3-0363A7B5D45A}" dt="2024-01-28T13:00:16.667" v="11" actId="1076"/>
          <ac:spMkLst>
            <pc:docMk/>
            <pc:sldMk cId="3632012257" sldId="257"/>
            <ac:spMk id="33" creationId="{DA11ADC7-C42D-C5DB-3E6D-C12E8BF8F7A2}"/>
          </ac:spMkLst>
        </pc:spChg>
        <pc:spChg chg="mod">
          <ac:chgData name="Radhika Gupta" userId="e162b4ec-e788-438b-985e-40adb199acf2" providerId="ADAL" clId="{A2048427-21D7-4BB5-92B3-0363A7B5D45A}" dt="2024-01-28T13:00:36.606" v="23" actId="1035"/>
          <ac:spMkLst>
            <pc:docMk/>
            <pc:sldMk cId="3632012257" sldId="257"/>
            <ac:spMk id="34" creationId="{4465889A-1964-649F-6279-B246A1B53F16}"/>
          </ac:spMkLst>
        </pc:spChg>
        <pc:spChg chg="mod">
          <ac:chgData name="Radhika Gupta" userId="e162b4ec-e788-438b-985e-40adb199acf2" providerId="ADAL" clId="{A2048427-21D7-4BB5-92B3-0363A7B5D45A}" dt="2024-01-28T13:00:26.612" v="12" actId="1076"/>
          <ac:spMkLst>
            <pc:docMk/>
            <pc:sldMk cId="3632012257" sldId="257"/>
            <ac:spMk id="38" creationId="{F7BDA529-C25F-C7E8-AAB9-CE23BB826338}"/>
          </ac:spMkLst>
        </pc:spChg>
        <pc:picChg chg="mod">
          <ac:chgData name="Radhika Gupta" userId="e162b4ec-e788-438b-985e-40adb199acf2" providerId="ADAL" clId="{A2048427-21D7-4BB5-92B3-0363A7B5D45A}" dt="2024-01-28T13:04:16.996" v="27" actId="14100"/>
          <ac:picMkLst>
            <pc:docMk/>
            <pc:sldMk cId="3632012257" sldId="257"/>
            <ac:picMk id="4" creationId="{3B11BCD0-8DE6-0F0D-07F0-F68317F491B5}"/>
          </ac:picMkLst>
        </pc:picChg>
        <pc:picChg chg="mod">
          <ac:chgData name="Radhika Gupta" userId="e162b4ec-e788-438b-985e-40adb199acf2" providerId="ADAL" clId="{A2048427-21D7-4BB5-92B3-0363A7B5D45A}" dt="2024-01-28T13:00:10.869" v="10" actId="1036"/>
          <ac:picMkLst>
            <pc:docMk/>
            <pc:sldMk cId="3632012257" sldId="257"/>
            <ac:picMk id="16" creationId="{0F7DDB81-05A7-F269-088D-44C95A6AFADA}"/>
          </ac:picMkLst>
        </pc:picChg>
        <pc:picChg chg="mod">
          <ac:chgData name="Radhika Gupta" userId="e162b4ec-e788-438b-985e-40adb199acf2" providerId="ADAL" clId="{A2048427-21D7-4BB5-92B3-0363A7B5D45A}" dt="2024-01-28T13:04:16.996" v="27" actId="14100"/>
          <ac:picMkLst>
            <pc:docMk/>
            <pc:sldMk cId="3632012257" sldId="257"/>
            <ac:picMk id="30" creationId="{E00E742C-0AAF-911B-AB72-87EA87327855}"/>
          </ac:picMkLst>
        </pc:picChg>
      </pc:sldChg>
      <pc:sldChg chg="addSp delSp modSp new mod">
        <pc:chgData name="Radhika Gupta" userId="e162b4ec-e788-438b-985e-40adb199acf2" providerId="ADAL" clId="{A2048427-21D7-4BB5-92B3-0363A7B5D45A}" dt="2024-02-05T12:09:59.804" v="602" actId="1076"/>
        <pc:sldMkLst>
          <pc:docMk/>
          <pc:sldMk cId="1476600285" sldId="259"/>
        </pc:sldMkLst>
        <pc:spChg chg="add mod">
          <ac:chgData name="Radhika Gupta" userId="e162b4ec-e788-438b-985e-40adb199acf2" providerId="ADAL" clId="{A2048427-21D7-4BB5-92B3-0363A7B5D45A}" dt="2024-02-05T11:49:48.638" v="310" actId="1076"/>
          <ac:spMkLst>
            <pc:docMk/>
            <pc:sldMk cId="1476600285" sldId="259"/>
            <ac:spMk id="7" creationId="{4E4F1588-C4A1-558F-F140-CE3441945254}"/>
          </ac:spMkLst>
        </pc:spChg>
        <pc:spChg chg="add mod">
          <ac:chgData name="Radhika Gupta" userId="e162b4ec-e788-438b-985e-40adb199acf2" providerId="ADAL" clId="{A2048427-21D7-4BB5-92B3-0363A7B5D45A}" dt="2024-02-05T11:49:56.135" v="311" actId="164"/>
          <ac:spMkLst>
            <pc:docMk/>
            <pc:sldMk cId="1476600285" sldId="259"/>
            <ac:spMk id="11" creationId="{4EACDCFC-7023-B41E-9FD5-06E2C22CF6ED}"/>
          </ac:spMkLst>
        </pc:spChg>
        <pc:spChg chg="add mod">
          <ac:chgData name="Radhika Gupta" userId="e162b4ec-e788-438b-985e-40adb199acf2" providerId="ADAL" clId="{A2048427-21D7-4BB5-92B3-0363A7B5D45A}" dt="2024-02-05T11:50:46.383" v="322" actId="1076"/>
          <ac:spMkLst>
            <pc:docMk/>
            <pc:sldMk cId="1476600285" sldId="259"/>
            <ac:spMk id="33" creationId="{CC381FE3-0461-1EFE-8B9E-03B19E918564}"/>
          </ac:spMkLst>
        </pc:spChg>
        <pc:spChg chg="add mod">
          <ac:chgData name="Radhika Gupta" userId="e162b4ec-e788-438b-985e-40adb199acf2" providerId="ADAL" clId="{A2048427-21D7-4BB5-92B3-0363A7B5D45A}" dt="2024-02-05T11:50:52.347" v="323" actId="1076"/>
          <ac:spMkLst>
            <pc:docMk/>
            <pc:sldMk cId="1476600285" sldId="259"/>
            <ac:spMk id="36" creationId="{3BC763C2-D892-0A7F-0FEB-3C4D58547DC5}"/>
          </ac:spMkLst>
        </pc:spChg>
        <pc:spChg chg="del mod topLvl">
          <ac:chgData name="Radhika Gupta" userId="e162b4ec-e788-438b-985e-40adb199acf2" providerId="ADAL" clId="{A2048427-21D7-4BB5-92B3-0363A7B5D45A}" dt="2024-02-05T11:51:44.241" v="335" actId="478"/>
          <ac:spMkLst>
            <pc:docMk/>
            <pc:sldMk cId="1476600285" sldId="259"/>
            <ac:spMk id="41" creationId="{1DB5F8FC-B0DB-A878-A06B-FD1494B8F197}"/>
          </ac:spMkLst>
        </pc:spChg>
        <pc:spChg chg="add del mod">
          <ac:chgData name="Radhika Gupta" userId="e162b4ec-e788-438b-985e-40adb199acf2" providerId="ADAL" clId="{A2048427-21D7-4BB5-92B3-0363A7B5D45A}" dt="2024-02-05T11:48:57.351" v="298" actId="478"/>
          <ac:spMkLst>
            <pc:docMk/>
            <pc:sldMk cId="1476600285" sldId="259"/>
            <ac:spMk id="48" creationId="{61A49A87-E619-473E-9C60-288E5D2587FC}"/>
          </ac:spMkLst>
        </pc:spChg>
        <pc:spChg chg="add del mod">
          <ac:chgData name="Radhika Gupta" userId="e162b4ec-e788-438b-985e-40adb199acf2" providerId="ADAL" clId="{A2048427-21D7-4BB5-92B3-0363A7B5D45A}" dt="2024-02-05T11:48:57.351" v="298" actId="478"/>
          <ac:spMkLst>
            <pc:docMk/>
            <pc:sldMk cId="1476600285" sldId="259"/>
            <ac:spMk id="49" creationId="{56E1E28F-8C41-0CBA-57DA-86F489AD7D76}"/>
          </ac:spMkLst>
        </pc:spChg>
        <pc:spChg chg="add mod">
          <ac:chgData name="Radhika Gupta" userId="e162b4ec-e788-438b-985e-40adb199acf2" providerId="ADAL" clId="{A2048427-21D7-4BB5-92B3-0363A7B5D45A}" dt="2024-02-05T12:09:20.873" v="591" actId="164"/>
          <ac:spMkLst>
            <pc:docMk/>
            <pc:sldMk cId="1476600285" sldId="259"/>
            <ac:spMk id="56" creationId="{A0E2C523-60C1-DFA3-76AE-B5753013E96C}"/>
          </ac:spMkLst>
        </pc:spChg>
        <pc:spChg chg="add del mod">
          <ac:chgData name="Radhika Gupta" userId="e162b4ec-e788-438b-985e-40adb199acf2" providerId="ADAL" clId="{A2048427-21D7-4BB5-92B3-0363A7B5D45A}" dt="2024-02-05T12:00:21.848" v="442" actId="478"/>
          <ac:spMkLst>
            <pc:docMk/>
            <pc:sldMk cId="1476600285" sldId="259"/>
            <ac:spMk id="59" creationId="{BC0193BB-5735-79D5-68CA-0CAED7E2F286}"/>
          </ac:spMkLst>
        </pc:spChg>
        <pc:spChg chg="add mod ord">
          <ac:chgData name="Radhika Gupta" userId="e162b4ec-e788-438b-985e-40adb199acf2" providerId="ADAL" clId="{A2048427-21D7-4BB5-92B3-0363A7B5D45A}" dt="2024-02-05T12:08:06.946" v="563" actId="1076"/>
          <ac:spMkLst>
            <pc:docMk/>
            <pc:sldMk cId="1476600285" sldId="259"/>
            <ac:spMk id="61" creationId="{ADF386CA-A83A-E2E9-8511-7D3BA5461BC5}"/>
          </ac:spMkLst>
        </pc:spChg>
        <pc:spChg chg="add mod">
          <ac:chgData name="Radhika Gupta" userId="e162b4ec-e788-438b-985e-40adb199acf2" providerId="ADAL" clId="{A2048427-21D7-4BB5-92B3-0363A7B5D45A}" dt="2024-02-05T12:09:59.804" v="602" actId="1076"/>
          <ac:spMkLst>
            <pc:docMk/>
            <pc:sldMk cId="1476600285" sldId="259"/>
            <ac:spMk id="62" creationId="{591CA48A-0410-5098-1CA6-3A8CF1F0B3AB}"/>
          </ac:spMkLst>
        </pc:spChg>
        <pc:grpChg chg="add del mod">
          <ac:chgData name="Radhika Gupta" userId="e162b4ec-e788-438b-985e-40adb199acf2" providerId="ADAL" clId="{A2048427-21D7-4BB5-92B3-0363A7B5D45A}" dt="2024-02-05T11:49:01.577" v="299" actId="165"/>
          <ac:grpSpMkLst>
            <pc:docMk/>
            <pc:sldMk cId="1476600285" sldId="259"/>
            <ac:grpSpMk id="37" creationId="{BE4CDFC0-4750-68E4-A6C6-FCAF48DC4483}"/>
          </ac:grpSpMkLst>
        </pc:grpChg>
        <pc:grpChg chg="del mod topLvl">
          <ac:chgData name="Radhika Gupta" userId="e162b4ec-e788-438b-985e-40adb199acf2" providerId="ADAL" clId="{A2048427-21D7-4BB5-92B3-0363A7B5D45A}" dt="2024-02-05T11:49:06.245" v="300" actId="478"/>
          <ac:grpSpMkLst>
            <pc:docMk/>
            <pc:sldMk cId="1476600285" sldId="259"/>
            <ac:grpSpMk id="38" creationId="{31F66517-E456-2303-DA4E-B7FBD9E2E36D}"/>
          </ac:grpSpMkLst>
        </pc:grpChg>
        <pc:grpChg chg="del mod topLvl">
          <ac:chgData name="Radhika Gupta" userId="e162b4ec-e788-438b-985e-40adb199acf2" providerId="ADAL" clId="{A2048427-21D7-4BB5-92B3-0363A7B5D45A}" dt="2024-02-05T11:51:39.159" v="333" actId="165"/>
          <ac:grpSpMkLst>
            <pc:docMk/>
            <pc:sldMk cId="1476600285" sldId="259"/>
            <ac:grpSpMk id="39" creationId="{29A595DF-67EE-20D0-2B65-CAE418BB4356}"/>
          </ac:grpSpMkLst>
        </pc:grpChg>
        <pc:grpChg chg="del mod topLvl">
          <ac:chgData name="Radhika Gupta" userId="e162b4ec-e788-438b-985e-40adb199acf2" providerId="ADAL" clId="{A2048427-21D7-4BB5-92B3-0363A7B5D45A}" dt="2024-02-05T11:52:41.025" v="348" actId="165"/>
          <ac:grpSpMkLst>
            <pc:docMk/>
            <pc:sldMk cId="1476600285" sldId="259"/>
            <ac:grpSpMk id="42" creationId="{0FF75D48-FE70-45E8-3A5F-BE94855EC335}"/>
          </ac:grpSpMkLst>
        </pc:grpChg>
        <pc:grpChg chg="del mod">
          <ac:chgData name="Radhika Gupta" userId="e162b4ec-e788-438b-985e-40adb199acf2" providerId="ADAL" clId="{A2048427-21D7-4BB5-92B3-0363A7B5D45A}" dt="2024-02-05T11:48:49.442" v="294" actId="478"/>
          <ac:grpSpMkLst>
            <pc:docMk/>
            <pc:sldMk cId="1476600285" sldId="259"/>
            <ac:grpSpMk id="43" creationId="{7766C251-82E7-A11F-1192-7786FBB134A0}"/>
          </ac:grpSpMkLst>
        </pc:grpChg>
        <pc:grpChg chg="add mod">
          <ac:chgData name="Radhika Gupta" userId="e162b4ec-e788-438b-985e-40adb199acf2" providerId="ADAL" clId="{A2048427-21D7-4BB5-92B3-0363A7B5D45A}" dt="2024-02-05T11:49:56.135" v="311" actId="164"/>
          <ac:grpSpMkLst>
            <pc:docMk/>
            <pc:sldMk cId="1476600285" sldId="259"/>
            <ac:grpSpMk id="52" creationId="{6CF713A2-5078-A7C8-F351-EC2B94A6CA00}"/>
          </ac:grpSpMkLst>
        </pc:grpChg>
        <pc:grpChg chg="add mod">
          <ac:chgData name="Radhika Gupta" userId="e162b4ec-e788-438b-985e-40adb199acf2" providerId="ADAL" clId="{A2048427-21D7-4BB5-92B3-0363A7B5D45A}" dt="2024-02-05T11:50:01.586" v="313" actId="1076"/>
          <ac:grpSpMkLst>
            <pc:docMk/>
            <pc:sldMk cId="1476600285" sldId="259"/>
            <ac:grpSpMk id="53" creationId="{01D50550-BA2D-3524-76B1-A0690A999646}"/>
          </ac:grpSpMkLst>
        </pc:grpChg>
        <pc:grpChg chg="add mod">
          <ac:chgData name="Radhika Gupta" userId="e162b4ec-e788-438b-985e-40adb199acf2" providerId="ADAL" clId="{A2048427-21D7-4BB5-92B3-0363A7B5D45A}" dt="2024-02-05T12:09:34.845" v="595" actId="1076"/>
          <ac:grpSpMkLst>
            <pc:docMk/>
            <pc:sldMk cId="1476600285" sldId="259"/>
            <ac:grpSpMk id="54" creationId="{29FE84DD-84F5-7F35-0C8B-A611D0AF621F}"/>
          </ac:grpSpMkLst>
        </pc:grpChg>
        <pc:grpChg chg="add del mod">
          <ac:chgData name="Radhika Gupta" userId="e162b4ec-e788-438b-985e-40adb199acf2" providerId="ADAL" clId="{A2048427-21D7-4BB5-92B3-0363A7B5D45A}" dt="2024-02-05T12:01:36.196" v="465" actId="478"/>
          <ac:grpSpMkLst>
            <pc:docMk/>
            <pc:sldMk cId="1476600285" sldId="259"/>
            <ac:grpSpMk id="58" creationId="{F0A88DA0-97D5-89E9-4068-A1212E56E3CA}"/>
          </ac:grpSpMkLst>
        </pc:grpChg>
        <pc:grpChg chg="add mod">
          <ac:chgData name="Radhika Gupta" userId="e162b4ec-e788-438b-985e-40adb199acf2" providerId="ADAL" clId="{A2048427-21D7-4BB5-92B3-0363A7B5D45A}" dt="2024-02-05T12:09:54.118" v="601" actId="1076"/>
          <ac:grpSpMkLst>
            <pc:docMk/>
            <pc:sldMk cId="1476600285" sldId="259"/>
            <ac:grpSpMk id="63" creationId="{341D12A5-CE72-1817-6C23-22FE0DC774B6}"/>
          </ac:grpSpMkLst>
        </pc:grpChg>
        <pc:picChg chg="add mod ord modCrop">
          <ac:chgData name="Radhika Gupta" userId="e162b4ec-e788-438b-985e-40adb199acf2" providerId="ADAL" clId="{A2048427-21D7-4BB5-92B3-0363A7B5D45A}" dt="2024-02-05T11:50:21.308" v="317" actId="164"/>
          <ac:picMkLst>
            <pc:docMk/>
            <pc:sldMk cId="1476600285" sldId="259"/>
            <ac:picMk id="3" creationId="{9B364EAD-A5C6-0164-3F3F-68D240438E40}"/>
          </ac:picMkLst>
        </pc:picChg>
        <pc:picChg chg="add mod ord modCrop">
          <ac:chgData name="Radhika Gupta" userId="e162b4ec-e788-438b-985e-40adb199acf2" providerId="ADAL" clId="{A2048427-21D7-4BB5-92B3-0363A7B5D45A}" dt="2024-02-05T11:49:56.135" v="311" actId="164"/>
          <ac:picMkLst>
            <pc:docMk/>
            <pc:sldMk cId="1476600285" sldId="259"/>
            <ac:picMk id="4" creationId="{E181423D-55FD-AC06-7920-93E005C2E801}"/>
          </ac:picMkLst>
        </pc:picChg>
        <pc:picChg chg="add mod ord">
          <ac:chgData name="Radhika Gupta" userId="e162b4ec-e788-438b-985e-40adb199acf2" providerId="ADAL" clId="{A2048427-21D7-4BB5-92B3-0363A7B5D45A}" dt="2024-02-05T11:50:21.308" v="317" actId="164"/>
          <ac:picMkLst>
            <pc:docMk/>
            <pc:sldMk cId="1476600285" sldId="259"/>
            <ac:picMk id="5" creationId="{F502F167-1B89-07D3-3FD7-49C8434D99B0}"/>
          </ac:picMkLst>
        </pc:picChg>
        <pc:picChg chg="add mod modCrop">
          <ac:chgData name="Radhika Gupta" userId="e162b4ec-e788-438b-985e-40adb199acf2" providerId="ADAL" clId="{A2048427-21D7-4BB5-92B3-0363A7B5D45A}" dt="2024-02-05T11:50:21.308" v="317" actId="164"/>
          <ac:picMkLst>
            <pc:docMk/>
            <pc:sldMk cId="1476600285" sldId="259"/>
            <ac:picMk id="6" creationId="{DC589379-1662-1268-E8EF-E691E175231C}"/>
          </ac:picMkLst>
        </pc:picChg>
        <pc:picChg chg="add del mod modCrop">
          <ac:chgData name="Radhika Gupta" userId="e162b4ec-e788-438b-985e-40adb199acf2" providerId="ADAL" clId="{A2048427-21D7-4BB5-92B3-0363A7B5D45A}" dt="2024-01-28T21:31:52.123" v="71" actId="21"/>
          <ac:picMkLst>
            <pc:docMk/>
            <pc:sldMk cId="1476600285" sldId="259"/>
            <ac:picMk id="8" creationId="{0F5C2375-F00D-00EB-DE05-961C68F9EC6E}"/>
          </ac:picMkLst>
        </pc:picChg>
        <pc:picChg chg="add mod ord modCrop">
          <ac:chgData name="Radhika Gupta" userId="e162b4ec-e788-438b-985e-40adb199acf2" providerId="ADAL" clId="{A2048427-21D7-4BB5-92B3-0363A7B5D45A}" dt="2024-02-05T11:49:44.652" v="309" actId="164"/>
          <ac:picMkLst>
            <pc:docMk/>
            <pc:sldMk cId="1476600285" sldId="259"/>
            <ac:picMk id="8" creationId="{70D24DBE-EE51-0E08-9041-810AA75D22F4}"/>
          </ac:picMkLst>
        </pc:picChg>
        <pc:picChg chg="add mod">
          <ac:chgData name="Radhika Gupta" userId="e162b4ec-e788-438b-985e-40adb199acf2" providerId="ADAL" clId="{A2048427-21D7-4BB5-92B3-0363A7B5D45A}" dt="2024-02-05T12:01:40.327" v="467" actId="1076"/>
          <ac:picMkLst>
            <pc:docMk/>
            <pc:sldMk cId="1476600285" sldId="259"/>
            <ac:picMk id="9" creationId="{80C0E16D-4D0F-DBB7-CA4B-8D70701B80BB}"/>
          </ac:picMkLst>
        </pc:picChg>
        <pc:picChg chg="add mod ord">
          <ac:chgData name="Radhika Gupta" userId="e162b4ec-e788-438b-985e-40adb199acf2" providerId="ADAL" clId="{A2048427-21D7-4BB5-92B3-0363A7B5D45A}" dt="2024-02-05T12:01:23.214" v="463" actId="1076"/>
          <ac:picMkLst>
            <pc:docMk/>
            <pc:sldMk cId="1476600285" sldId="259"/>
            <ac:picMk id="10" creationId="{C4A963C6-00F1-5B57-A829-3C7A172E7FC7}"/>
          </ac:picMkLst>
        </pc:picChg>
        <pc:picChg chg="mod topLvl modCrop">
          <ac:chgData name="Radhika Gupta" userId="e162b4ec-e788-438b-985e-40adb199acf2" providerId="ADAL" clId="{A2048427-21D7-4BB5-92B3-0363A7B5D45A}" dt="2024-02-05T12:09:20.873" v="591" actId="164"/>
          <ac:picMkLst>
            <pc:docMk/>
            <pc:sldMk cId="1476600285" sldId="259"/>
            <ac:picMk id="40" creationId="{7FEC2E12-EDD1-4677-61BF-C0E4FC9E48B2}"/>
          </ac:picMkLst>
        </pc:picChg>
        <pc:picChg chg="del mod">
          <ac:chgData name="Radhika Gupta" userId="e162b4ec-e788-438b-985e-40adb199acf2" providerId="ADAL" clId="{A2048427-21D7-4BB5-92B3-0363A7B5D45A}" dt="2024-02-05T11:48:49.442" v="294" actId="478"/>
          <ac:picMkLst>
            <pc:docMk/>
            <pc:sldMk cId="1476600285" sldId="259"/>
            <ac:picMk id="44" creationId="{7F3B6F7C-3635-67B6-1A52-276506E84721}"/>
          </ac:picMkLst>
        </pc:picChg>
        <pc:picChg chg="del mod topLvl">
          <ac:chgData name="Radhika Gupta" userId="e162b4ec-e788-438b-985e-40adb199acf2" providerId="ADAL" clId="{A2048427-21D7-4BB5-92B3-0363A7B5D45A}" dt="2024-02-05T11:49:06.245" v="300" actId="478"/>
          <ac:picMkLst>
            <pc:docMk/>
            <pc:sldMk cId="1476600285" sldId="259"/>
            <ac:picMk id="45" creationId="{8A48A5C0-7915-13F5-FF1D-55261301E985}"/>
          </ac:picMkLst>
        </pc:picChg>
        <pc:picChg chg="mod topLvl">
          <ac:chgData name="Radhika Gupta" userId="e162b4ec-e788-438b-985e-40adb199acf2" providerId="ADAL" clId="{A2048427-21D7-4BB5-92B3-0363A7B5D45A}" dt="2024-02-05T12:09:20.873" v="591" actId="164"/>
          <ac:picMkLst>
            <pc:docMk/>
            <pc:sldMk cId="1476600285" sldId="259"/>
            <ac:picMk id="46" creationId="{F5FE13C8-15E8-3BB8-8076-EB443C5DDF45}"/>
          </ac:picMkLst>
        </pc:picChg>
        <pc:picChg chg="del mod topLvl">
          <ac:chgData name="Radhika Gupta" userId="e162b4ec-e788-438b-985e-40adb199acf2" providerId="ADAL" clId="{A2048427-21D7-4BB5-92B3-0363A7B5D45A}" dt="2024-02-05T12:01:36.196" v="465" actId="478"/>
          <ac:picMkLst>
            <pc:docMk/>
            <pc:sldMk cId="1476600285" sldId="259"/>
            <ac:picMk id="47" creationId="{7291846F-E600-6053-1F10-52A18E2A10F8}"/>
          </ac:picMkLst>
        </pc:picChg>
        <pc:picChg chg="add del mod modCrop">
          <ac:chgData name="Radhika Gupta" userId="e162b4ec-e788-438b-985e-40adb199acf2" providerId="ADAL" clId="{A2048427-21D7-4BB5-92B3-0363A7B5D45A}" dt="2024-02-05T11:52:53.020" v="352" actId="478"/>
          <ac:picMkLst>
            <pc:docMk/>
            <pc:sldMk cId="1476600285" sldId="259"/>
            <ac:picMk id="55" creationId="{2A9A0D3F-4730-02D0-ADA8-E9E3130F0CD9}"/>
          </ac:picMkLst>
        </pc:picChg>
        <pc:picChg chg="add mod">
          <ac:chgData name="Radhika Gupta" userId="e162b4ec-e788-438b-985e-40adb199acf2" providerId="ADAL" clId="{A2048427-21D7-4BB5-92B3-0363A7B5D45A}" dt="2024-02-05T12:09:20.873" v="591" actId="164"/>
          <ac:picMkLst>
            <pc:docMk/>
            <pc:sldMk cId="1476600285" sldId="259"/>
            <ac:picMk id="57" creationId="{19BB0505-3B15-240F-EE78-4FD00031100C}"/>
          </ac:picMkLst>
        </pc:picChg>
        <pc:picChg chg="add mod">
          <ac:chgData name="Radhika Gupta" userId="e162b4ec-e788-438b-985e-40adb199acf2" providerId="ADAL" clId="{A2048427-21D7-4BB5-92B3-0363A7B5D45A}" dt="2024-02-05T12:01:15.112" v="461" actId="1076"/>
          <ac:picMkLst>
            <pc:docMk/>
            <pc:sldMk cId="1476600285" sldId="259"/>
            <ac:picMk id="60" creationId="{0621C3F4-12E0-4ECE-5407-3F97E5490BF0}"/>
          </ac:picMkLst>
        </pc:picChg>
        <pc:cxnChg chg="add mod">
          <ac:chgData name="Radhika Gupta" userId="e162b4ec-e788-438b-985e-40adb199acf2" providerId="ADAL" clId="{A2048427-21D7-4BB5-92B3-0363A7B5D45A}" dt="2024-02-05T11:50:21.308" v="317" actId="164"/>
          <ac:cxnSpMkLst>
            <pc:docMk/>
            <pc:sldMk cId="1476600285" sldId="259"/>
            <ac:cxnSpMk id="13" creationId="{6A3AE50C-2491-4E02-6A5F-4BDE033B1D2B}"/>
          </ac:cxnSpMkLst>
        </pc:cxnChg>
        <pc:cxnChg chg="add mod">
          <ac:chgData name="Radhika Gupta" userId="e162b4ec-e788-438b-985e-40adb199acf2" providerId="ADAL" clId="{A2048427-21D7-4BB5-92B3-0363A7B5D45A}" dt="2024-02-05T11:50:21.308" v="317" actId="164"/>
          <ac:cxnSpMkLst>
            <pc:docMk/>
            <pc:sldMk cId="1476600285" sldId="259"/>
            <ac:cxnSpMk id="16" creationId="{448B8D5B-F485-6372-B437-8EB0F4F80634}"/>
          </ac:cxnSpMkLst>
        </pc:cxnChg>
        <pc:cxnChg chg="add del mod">
          <ac:chgData name="Radhika Gupta" userId="e162b4ec-e788-438b-985e-40adb199acf2" providerId="ADAL" clId="{A2048427-21D7-4BB5-92B3-0363A7B5D45A}" dt="2024-02-05T11:48:57.351" v="298" actId="478"/>
          <ac:cxnSpMkLst>
            <pc:docMk/>
            <pc:sldMk cId="1476600285" sldId="259"/>
            <ac:cxnSpMk id="50" creationId="{D8A9D7AD-7578-4732-152B-53743832D84D}"/>
          </ac:cxnSpMkLst>
        </pc:cxnChg>
        <pc:cxnChg chg="add del mod">
          <ac:chgData name="Radhika Gupta" userId="e162b4ec-e788-438b-985e-40adb199acf2" providerId="ADAL" clId="{A2048427-21D7-4BB5-92B3-0363A7B5D45A}" dt="2024-02-05T11:48:54.273" v="297" actId="478"/>
          <ac:cxnSpMkLst>
            <pc:docMk/>
            <pc:sldMk cId="1476600285" sldId="259"/>
            <ac:cxnSpMk id="51" creationId="{B1DD3137-A973-1F69-30F7-54F70784F5D1}"/>
          </ac:cxnSpMkLst>
        </pc:cxnChg>
      </pc:sldChg>
      <pc:sldChg chg="addSp modSp new">
        <pc:chgData name="Radhika Gupta" userId="e162b4ec-e788-438b-985e-40adb199acf2" providerId="ADAL" clId="{A2048427-21D7-4BB5-92B3-0363A7B5D45A}" dt="2024-01-28T21:31:53.295" v="72"/>
        <pc:sldMkLst>
          <pc:docMk/>
          <pc:sldMk cId="1392478985" sldId="260"/>
        </pc:sldMkLst>
        <pc:picChg chg="add mod">
          <ac:chgData name="Radhika Gupta" userId="e162b4ec-e788-438b-985e-40adb199acf2" providerId="ADAL" clId="{A2048427-21D7-4BB5-92B3-0363A7B5D45A}" dt="2024-01-28T21:31:53.295" v="72"/>
          <ac:picMkLst>
            <pc:docMk/>
            <pc:sldMk cId="1392478985" sldId="260"/>
            <ac:picMk id="8" creationId="{0F5C2375-F00D-00EB-DE05-961C68F9EC6E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CC49F-43F2-0AFB-C631-3080B3F73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A5E67F-F845-24F4-2D6C-9A614D5632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4C6C7-F715-78CF-C1D6-7B1F54A3A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4BE5B-A13D-D52B-FAFB-3BB5643AF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CF0C7-4B69-8B10-639D-259D1DA81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75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2CC7B-C21C-0354-7B32-8CFA25875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D8F01A-BE25-6F11-BCCC-3C5753492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1F18C-BA24-BCA1-FB2C-538FF964B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56FDE-EE7D-3380-5DD6-87BFE2984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99D27-6160-2E58-522B-81B55B5B6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682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4B8B74-90AA-D5F1-EE61-D00D14AEFE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C07EC3-3CD4-15AD-7B0B-A01BA9D13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56E14-99CD-A638-7A82-C99E34019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92B47-8E40-56F7-DFB7-9B80A887E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F8926-E2FA-67F9-E74E-0EEC2B58C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974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956FA-2560-88C1-FCC8-94A1A2140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AF880-B982-6572-44E6-48364F030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73E3C-0C7C-A399-3D9C-D5300B6D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AF76E-334F-8171-B0D3-9650D1DCE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E94D-33B9-7E4E-2D2A-7FB9F902C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9571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70003-4C6A-958C-8988-BDEBECD15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15D7D8-3100-A093-EDC5-759E8919D3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96E76-5F65-7959-DADB-30A5F68AF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24940-4514-7BD7-6350-71AB918DB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2128E-F83F-6EE9-A7EB-892E6E949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328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76B7B-966B-65AD-EB86-77BA5EE55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8D721-2BFB-0FCB-AB89-3544FE3E41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1B2297-3EE0-0537-2A6E-4B8AA0432B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FBD5C-9346-2597-415A-4DDDE75F6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2FA91B-8D01-12E9-65B0-A630FDE7F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2DC0A-34E6-1A09-620C-76EEF7C46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5017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13B0-A34D-3DE3-041F-20DD2155B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A1650E-1FEA-9A5A-2293-DD89A6F91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29FAF0-2DB7-445B-2ED2-D527AE266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6AC571-6CC8-2B65-9DAF-CF3B52CC9D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CCA072-3E2B-C4B3-6ABC-DA326BA954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8D782D-5BC7-9BC8-4B20-B6A2E41DB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F1A9E4-4E42-7BAF-0EC9-49BCEE104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D2A094-B7BD-5ACD-4D26-FD5E95602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4191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19F1E-D409-FC77-6D7F-F3E7ADEE7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AB75A1-52DE-7E87-15D7-B4E443BE9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54DC1C-3F10-66A6-5EC3-B9BDBBF55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7A8C23-6B9A-9973-D757-78FE30D6C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3865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59FA22-1DA6-3525-5FF0-F35B8DC5D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C5A032-91A0-35F7-181F-717872528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311C6-3554-414B-4EA6-96DEE47EF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215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A942B-43F5-5761-5660-E6ADDB223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3020C-5048-E057-D460-89E1DC334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CAEE67-9DEB-6C98-C9B4-A8D87A730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A13D8-10E8-C187-83C9-7B932FECF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E137B-613C-F920-E2FF-B1F1E0EDF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E96A41-7EA2-B0DD-330B-E637A6318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095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431D3-558A-B39C-260C-B224212F8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99CA69-D8FF-6783-D04C-64442C9F3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7B3645-EA62-61E8-32F9-4B1E0FDB9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C3727D-72AF-45AC-CBE1-B03D1647D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83894E-8E15-2778-A2BB-93E6F519B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DA88E-44C3-4098-3ECA-F90C3593C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3280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5B8530-3C11-F573-7430-80F68A94C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A071D5-C579-DCCD-6FC7-A53719F29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9844D-0069-89B3-7132-AB85A0DB02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A85410-D702-431C-94A9-F2A0083F8992}" type="datetimeFigureOut">
              <a:rPr lang="en-GB" smtClean="0"/>
              <a:t>05/02/2024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AA4B0-3868-95EA-18DF-D0F683AC8C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AF2F9-0A02-0DEB-930C-430B76803C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943EA-20B6-4D45-8877-5959816AB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116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8.png"/><Relationship Id="rId4" Type="http://schemas.openxmlformats.org/officeDocument/2006/relationships/image" Target="../media/image7.jpe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C8EFB-0706-B588-B8D6-58CE791A4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Website image creation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1D2F52-B619-5F62-F799-331FCD4325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773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50181EB2-21C8-EE1E-83FB-4EA5398276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" r="32949" b="25129"/>
          <a:stretch/>
        </p:blipFill>
        <p:spPr>
          <a:xfrm>
            <a:off x="5756236" y="3120315"/>
            <a:ext cx="2375671" cy="2380834"/>
          </a:xfrm>
          <a:prstGeom prst="rect">
            <a:avLst/>
          </a:prstGeom>
        </p:spPr>
      </p:pic>
      <p:pic>
        <p:nvPicPr>
          <p:cNvPr id="4" name="Picture 3" descr="A human knee joint anatomy&#10;&#10;Description automatically generated">
            <a:extLst>
              <a:ext uri="{FF2B5EF4-FFF2-40B4-BE49-F238E27FC236}">
                <a16:creationId xmlns:a16="http://schemas.microsoft.com/office/drawing/2014/main" id="{3B11BCD0-8DE6-0F0D-07F0-F68317F491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1"/>
          <a:stretch/>
        </p:blipFill>
        <p:spPr>
          <a:xfrm>
            <a:off x="979434" y="1093470"/>
            <a:ext cx="3430490" cy="4094193"/>
          </a:xfrm>
          <a:prstGeom prst="rect">
            <a:avLst/>
          </a:prstGeom>
        </p:spPr>
      </p:pic>
      <p:pic>
        <p:nvPicPr>
          <p:cNvPr id="16" name="Picture 15" descr="A blue polygonal object with a circular object in the middle&#10;&#10;Description automatically generated">
            <a:extLst>
              <a:ext uri="{FF2B5EF4-FFF2-40B4-BE49-F238E27FC236}">
                <a16:creationId xmlns:a16="http://schemas.microsoft.com/office/drawing/2014/main" id="{0F7DDB81-05A7-F269-088D-44C95A6AFAD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CEDF4"/>
              </a:clrFrom>
              <a:clrTo>
                <a:srgbClr val="ECED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070" y="1195495"/>
            <a:ext cx="4210674" cy="3388203"/>
          </a:xfrm>
          <a:prstGeom prst="rect">
            <a:avLst/>
          </a:prstGeom>
        </p:spPr>
      </p:pic>
      <p:pic>
        <p:nvPicPr>
          <p:cNvPr id="30" name="Picture 29" descr="A human knee joint anatomy&#10;&#10;Description automatically generated">
            <a:extLst>
              <a:ext uri="{FF2B5EF4-FFF2-40B4-BE49-F238E27FC236}">
                <a16:creationId xmlns:a16="http://schemas.microsoft.com/office/drawing/2014/main" id="{E00E742C-0AAF-911B-AB72-87EA873278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5" t="45504" r="24915" b="30280"/>
          <a:stretch/>
        </p:blipFill>
        <p:spPr>
          <a:xfrm>
            <a:off x="1389707" y="3007331"/>
            <a:ext cx="2054079" cy="99146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8DC88E5-9D42-537C-FE8E-59C25F1E8A9E}"/>
              </a:ext>
            </a:extLst>
          </p:cNvPr>
          <p:cNvSpPr txBox="1"/>
          <p:nvPr/>
        </p:nvSpPr>
        <p:spPr>
          <a:xfrm>
            <a:off x="1389707" y="3007331"/>
            <a:ext cx="2054079" cy="991463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31" name="Graphic 30" descr="Arrow: Slight curve with solid fill">
            <a:extLst>
              <a:ext uri="{FF2B5EF4-FFF2-40B4-BE49-F238E27FC236}">
                <a16:creationId xmlns:a16="http://schemas.microsoft.com/office/drawing/2014/main" id="{27531000-C55C-47E3-FDB2-81840EB0D7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550030">
            <a:off x="3523122" y="2916469"/>
            <a:ext cx="442495" cy="442495"/>
          </a:xfrm>
          <a:prstGeom prst="rect">
            <a:avLst/>
          </a:prstGeom>
        </p:spPr>
      </p:pic>
      <p:pic>
        <p:nvPicPr>
          <p:cNvPr id="32" name="Graphic 31" descr="Arrow: Slight curve with solid fill">
            <a:extLst>
              <a:ext uri="{FF2B5EF4-FFF2-40B4-BE49-F238E27FC236}">
                <a16:creationId xmlns:a16="http://schemas.microsoft.com/office/drawing/2014/main" id="{0C66679D-8C14-EA9B-8FAA-9FE841C2D7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1789229" flipH="1">
            <a:off x="5491662" y="3676695"/>
            <a:ext cx="529149" cy="52914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A11ADC7-C42D-C5DB-3E6D-C12E8BF8F7A2}"/>
              </a:ext>
            </a:extLst>
          </p:cNvPr>
          <p:cNvSpPr txBox="1"/>
          <p:nvPr/>
        </p:nvSpPr>
        <p:spPr>
          <a:xfrm>
            <a:off x="4180072" y="4347825"/>
            <a:ext cx="17033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1" spc="100" dirty="0">
                <a:latin typeface="Helvetica" panose="020B0604020202020204" pitchFamily="34" charset="0"/>
                <a:cs typeface="Helvetica" panose="020B0604020202020204" pitchFamily="34" charset="0"/>
              </a:rPr>
              <a:t>PROXIMAL TIBIA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465889A-1964-649F-6279-B246A1B53F16}"/>
              </a:ext>
            </a:extLst>
          </p:cNvPr>
          <p:cNvSpPr txBox="1"/>
          <p:nvPr/>
        </p:nvSpPr>
        <p:spPr>
          <a:xfrm>
            <a:off x="6459980" y="1260373"/>
            <a:ext cx="96818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spc="100" dirty="0">
                <a:latin typeface="Helvetica" panose="020B0604020202020204" pitchFamily="34" charset="0"/>
                <a:cs typeface="Helvetica" panose="020B0604020202020204" pitchFamily="34" charset="0"/>
              </a:rPr>
              <a:t>STRESS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DCA007F-60D6-E59A-E60F-9CDDF50FF293}"/>
              </a:ext>
            </a:extLst>
          </p:cNvPr>
          <p:cNvSpPr txBox="1"/>
          <p:nvPr/>
        </p:nvSpPr>
        <p:spPr>
          <a:xfrm>
            <a:off x="5572373" y="3366759"/>
            <a:ext cx="9490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spc="100" dirty="0">
                <a:latin typeface="Helvetica" panose="020B0604020202020204" pitchFamily="34" charset="0"/>
                <a:cs typeface="Helvetica" panose="020B0604020202020204" pitchFamily="34" charset="0"/>
              </a:rPr>
              <a:t>FIXATION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4EFE973-212F-0EE1-A319-F2B8597EB2B6}"/>
              </a:ext>
            </a:extLst>
          </p:cNvPr>
          <p:cNvSpPr txBox="1"/>
          <p:nvPr/>
        </p:nvSpPr>
        <p:spPr>
          <a:xfrm>
            <a:off x="3420979" y="3360506"/>
            <a:ext cx="94909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spc="100" dirty="0">
                <a:latin typeface="Helvetica" panose="020B0604020202020204" pitchFamily="34" charset="0"/>
                <a:cs typeface="Helvetica" panose="020B0604020202020204" pitchFamily="34" charset="0"/>
              </a:rPr>
              <a:t>SURGICAL </a:t>
            </a:r>
          </a:p>
          <a:p>
            <a:pPr algn="ctr"/>
            <a:r>
              <a:rPr lang="en-GB" sz="1000" spc="100" dirty="0">
                <a:latin typeface="Helvetica" panose="020B0604020202020204" pitchFamily="34" charset="0"/>
                <a:cs typeface="Helvetica" panose="020B0604020202020204" pitchFamily="34" charset="0"/>
              </a:rPr>
              <a:t>CUT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BDA529-C25F-C7E8-AAB9-CE23BB826338}"/>
              </a:ext>
            </a:extLst>
          </p:cNvPr>
          <p:cNvSpPr txBox="1"/>
          <p:nvPr/>
        </p:nvSpPr>
        <p:spPr>
          <a:xfrm>
            <a:off x="3769965" y="4556403"/>
            <a:ext cx="2260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spc="100" dirty="0">
                <a:latin typeface="Helvetica" panose="020B0604020202020204" pitchFamily="34" charset="0"/>
                <a:cs typeface="Helvetica" panose="020B0604020202020204" pitchFamily="34" charset="0"/>
              </a:rPr>
              <a:t>FINITE ELEMENT ANALYSIS</a:t>
            </a:r>
          </a:p>
        </p:txBody>
      </p:sp>
      <p:pic>
        <p:nvPicPr>
          <p:cNvPr id="43" name="Graphic 42" descr="Arrow: Slight curve with solid fill">
            <a:extLst>
              <a:ext uri="{FF2B5EF4-FFF2-40B4-BE49-F238E27FC236}">
                <a16:creationId xmlns:a16="http://schemas.microsoft.com/office/drawing/2014/main" id="{CE9076B1-F1EE-2B15-3169-6532AA0FF5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765012">
            <a:off x="7451117" y="1446979"/>
            <a:ext cx="537750" cy="321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012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29700BA-972D-0D57-9A85-99BB5B1447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901" t="35229" r="44582" b="43334"/>
          <a:stretch/>
        </p:blipFill>
        <p:spPr>
          <a:xfrm>
            <a:off x="5630965" y="2192596"/>
            <a:ext cx="2051720" cy="308486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092E1CB9-A57B-CBC1-0F4B-C976B0FC1B30}"/>
              </a:ext>
            </a:extLst>
          </p:cNvPr>
          <p:cNvGrpSpPr/>
          <p:nvPr/>
        </p:nvGrpSpPr>
        <p:grpSpPr>
          <a:xfrm>
            <a:off x="3534194" y="2192596"/>
            <a:ext cx="2096771" cy="3106118"/>
            <a:chOff x="3124830" y="608857"/>
            <a:chExt cx="1832616" cy="2714802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E294C6F-05E3-F42E-5CEE-CE5A01F294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853" t="10151" r="68179" b="68264"/>
            <a:stretch/>
          </p:blipFill>
          <p:spPr>
            <a:xfrm>
              <a:off x="3124830" y="608857"/>
              <a:ext cx="1832616" cy="2714802"/>
            </a:xfrm>
            <a:prstGeom prst="rect">
              <a:avLst/>
            </a:prstGeom>
          </p:spPr>
        </p:pic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5BF52D3-A9BF-481F-7372-619FDB951A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0168" y="2223111"/>
              <a:ext cx="1055712" cy="470072"/>
            </a:xfrm>
            <a:prstGeom prst="line">
              <a:avLst/>
            </a:prstGeom>
            <a:ln w="19050">
              <a:solidFill>
                <a:srgbClr val="9E0000">
                  <a:alpha val="81176"/>
                </a:srgb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71516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 descr="Arrow: Slight curve with solid fill">
            <a:extLst>
              <a:ext uri="{FF2B5EF4-FFF2-40B4-BE49-F238E27FC236}">
                <a16:creationId xmlns:a16="http://schemas.microsoft.com/office/drawing/2014/main" id="{80C0E16D-4D0F-DBB7-CA4B-8D70701B8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550030">
            <a:off x="9777328" y="569268"/>
            <a:ext cx="442495" cy="442495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01D50550-BA2D-3524-76B1-A0690A999646}"/>
              </a:ext>
            </a:extLst>
          </p:cNvPr>
          <p:cNvGrpSpPr/>
          <p:nvPr/>
        </p:nvGrpSpPr>
        <p:grpSpPr>
          <a:xfrm>
            <a:off x="343606" y="182559"/>
            <a:ext cx="4552646" cy="5823712"/>
            <a:chOff x="974725" y="-446494"/>
            <a:chExt cx="5110993" cy="6537945"/>
          </a:xfrm>
        </p:grpSpPr>
        <p:pic>
          <p:nvPicPr>
            <p:cNvPr id="4" name="Picture 3" descr="A close-up of a heart&#10;&#10;Description automatically generated">
              <a:extLst>
                <a:ext uri="{FF2B5EF4-FFF2-40B4-BE49-F238E27FC236}">
                  <a16:creationId xmlns:a16="http://schemas.microsoft.com/office/drawing/2014/main" id="{E181423D-55FD-AC06-7920-93E005C2E8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alphaModFix amt="5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7" t="3368" r="50000" b="2268"/>
            <a:stretch/>
          </p:blipFill>
          <p:spPr>
            <a:xfrm>
              <a:off x="974725" y="-446494"/>
              <a:ext cx="5110993" cy="6537945"/>
            </a:xfrm>
            <a:prstGeom prst="rect">
              <a:avLst/>
            </a:prstGeom>
          </p:spPr>
        </p:pic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6CF713A2-5078-A7C8-F351-EC2B94A6CA00}"/>
                </a:ext>
              </a:extLst>
            </p:cNvPr>
            <p:cNvGrpSpPr/>
            <p:nvPr/>
          </p:nvGrpSpPr>
          <p:grpSpPr>
            <a:xfrm>
              <a:off x="3437173" y="2822478"/>
              <a:ext cx="670804" cy="719921"/>
              <a:chOff x="3437173" y="2822478"/>
              <a:chExt cx="670804" cy="719921"/>
            </a:xfrm>
          </p:grpSpPr>
          <p:pic>
            <p:nvPicPr>
              <p:cNvPr id="8" name="Picture 7" descr="A close-up of a heart&#10;&#10;Description automatically generated">
                <a:extLst>
                  <a:ext uri="{FF2B5EF4-FFF2-40B4-BE49-F238E27FC236}">
                    <a16:creationId xmlns:a16="http://schemas.microsoft.com/office/drawing/2014/main" id="{70D24DBE-EE51-0E08-9041-810AA75D22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986" t="50550" r="68703" b="39059"/>
              <a:stretch/>
            </p:blipFill>
            <p:spPr>
              <a:xfrm>
                <a:off x="3437173" y="2822478"/>
                <a:ext cx="670803" cy="719921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E4F1588-C4A1-558F-F140-CE3441945254}"/>
                  </a:ext>
                </a:extLst>
              </p:cNvPr>
              <p:cNvSpPr txBox="1"/>
              <p:nvPr/>
            </p:nvSpPr>
            <p:spPr>
              <a:xfrm>
                <a:off x="3437173" y="2822478"/>
                <a:ext cx="670804" cy="719921"/>
              </a:xfrm>
              <a:prstGeom prst="rect">
                <a:avLst/>
              </a:prstGeom>
              <a:noFill/>
              <a:ln w="28575"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endParaRPr lang="en-GB" dirty="0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ACDCFC-7023-B41E-9FD5-06E2C22CF6ED}"/>
                </a:ext>
              </a:extLst>
            </p:cNvPr>
            <p:cNvSpPr txBox="1"/>
            <p:nvPr/>
          </p:nvSpPr>
          <p:spPr>
            <a:xfrm>
              <a:off x="3530221" y="2217437"/>
              <a:ext cx="94909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spc="100" dirty="0">
                  <a:latin typeface="Helvetica" panose="020B0604020202020204" pitchFamily="34" charset="0"/>
                  <a:cs typeface="Helvetica" panose="020B0604020202020204" pitchFamily="34" charset="0"/>
                </a:rPr>
                <a:t>NATIVE</a:t>
              </a:r>
            </a:p>
            <a:p>
              <a:pPr algn="ctr"/>
              <a:r>
                <a:rPr lang="en-GB" sz="1000" spc="100" dirty="0">
                  <a:latin typeface="Helvetica" panose="020B0604020202020204" pitchFamily="34" charset="0"/>
                  <a:cs typeface="Helvetica" panose="020B0604020202020204" pitchFamily="34" charset="0"/>
                </a:rPr>
                <a:t>AORTIC VALVE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ADF386CA-A83A-E2E9-8511-7D3BA5461BC5}"/>
              </a:ext>
            </a:extLst>
          </p:cNvPr>
          <p:cNvSpPr txBox="1"/>
          <p:nvPr/>
        </p:nvSpPr>
        <p:spPr>
          <a:xfrm>
            <a:off x="1500889" y="1348915"/>
            <a:ext cx="8497686" cy="42080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29FE84DD-84F5-7F35-0C8B-A611D0AF621F}"/>
              </a:ext>
            </a:extLst>
          </p:cNvPr>
          <p:cNvGrpSpPr/>
          <p:nvPr/>
        </p:nvGrpSpPr>
        <p:grpSpPr>
          <a:xfrm>
            <a:off x="4813813" y="1984779"/>
            <a:ext cx="2690793" cy="3388319"/>
            <a:chOff x="6333368" y="1086408"/>
            <a:chExt cx="2998686" cy="377602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C589379-1662-1268-E8EF-E691E17523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rcRect l="54362" t="3891"/>
            <a:stretch/>
          </p:blipFill>
          <p:spPr>
            <a:xfrm>
              <a:off x="7797507" y="3067746"/>
              <a:ext cx="1534547" cy="1394579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A3AE50C-2491-4E02-6A5F-4BDE033B1D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73972" y="2298580"/>
              <a:ext cx="868888" cy="113042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48B8D5B-F485-6372-B437-8EB0F4F80634}"/>
                </a:ext>
              </a:extLst>
            </p:cNvPr>
            <p:cNvCxnSpPr>
              <a:cxnSpLocks/>
            </p:cNvCxnSpPr>
            <p:nvPr/>
          </p:nvCxnSpPr>
          <p:spPr>
            <a:xfrm>
              <a:off x="7706807" y="2120900"/>
              <a:ext cx="1233993" cy="120650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502F167-1B89-07D3-3FD7-49C8434D9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33368" y="1264746"/>
              <a:ext cx="2686283" cy="1588908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B364EAD-A5C6-0164-3F3F-68D240438E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rcRect r="56907"/>
            <a:stretch/>
          </p:blipFill>
          <p:spPr>
            <a:xfrm>
              <a:off x="6385659" y="2957290"/>
              <a:ext cx="1502881" cy="1505035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C381FE3-0461-1EFE-8B9E-03B19E918564}"/>
                </a:ext>
              </a:extLst>
            </p:cNvPr>
            <p:cNvSpPr txBox="1"/>
            <p:nvPr/>
          </p:nvSpPr>
          <p:spPr>
            <a:xfrm>
              <a:off x="6755094" y="4462324"/>
              <a:ext cx="19012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spc="100" dirty="0">
                  <a:latin typeface="Helvetica" panose="020B0604020202020204" pitchFamily="34" charset="0"/>
                  <a:cs typeface="Helvetica" panose="020B0604020202020204" pitchFamily="34" charset="0"/>
                </a:rPr>
                <a:t>POLYMER VALVE</a:t>
              </a:r>
            </a:p>
            <a:p>
              <a:pPr algn="ctr"/>
              <a:r>
                <a:rPr lang="en-GB" sz="1000" spc="100" dirty="0">
                  <a:latin typeface="Helvetica" panose="020B0604020202020204" pitchFamily="34" charset="0"/>
                  <a:cs typeface="Helvetica" panose="020B0604020202020204" pitchFamily="34" charset="0"/>
                </a:rPr>
                <a:t>PROSTHESIS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BC763C2-D892-0A7F-0FEB-3C4D58547DC5}"/>
                </a:ext>
              </a:extLst>
            </p:cNvPr>
            <p:cNvSpPr txBox="1"/>
            <p:nvPr/>
          </p:nvSpPr>
          <p:spPr>
            <a:xfrm>
              <a:off x="6846906" y="1086408"/>
              <a:ext cx="190120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spc="100" dirty="0">
                  <a:latin typeface="Helvetica" panose="020B0604020202020204" pitchFamily="34" charset="0"/>
                  <a:cs typeface="Helvetica" panose="020B0604020202020204" pitchFamily="34" charset="0"/>
                </a:rPr>
                <a:t>INJECTION MOULDS</a:t>
              </a:r>
            </a:p>
          </p:txBody>
        </p:sp>
      </p:grpSp>
      <p:pic>
        <p:nvPicPr>
          <p:cNvPr id="10" name="Graphic 9" descr="Arrow: Slight curve with solid fill">
            <a:extLst>
              <a:ext uri="{FF2B5EF4-FFF2-40B4-BE49-F238E27FC236}">
                <a16:creationId xmlns:a16="http://schemas.microsoft.com/office/drawing/2014/main" id="{C4A963C6-00F1-5B57-A829-3C7A172E7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1918328" flipH="1">
            <a:off x="4473895" y="3523627"/>
            <a:ext cx="529149" cy="529149"/>
          </a:xfrm>
          <a:prstGeom prst="rect">
            <a:avLst/>
          </a:prstGeom>
        </p:spPr>
      </p:pic>
      <p:grpSp>
        <p:nvGrpSpPr>
          <p:cNvPr id="63" name="Group 62">
            <a:extLst>
              <a:ext uri="{FF2B5EF4-FFF2-40B4-BE49-F238E27FC236}">
                <a16:creationId xmlns:a16="http://schemas.microsoft.com/office/drawing/2014/main" id="{341D12A5-CE72-1817-6C23-22FE0DC774B6}"/>
              </a:ext>
            </a:extLst>
          </p:cNvPr>
          <p:cNvGrpSpPr/>
          <p:nvPr/>
        </p:nvGrpSpPr>
        <p:grpSpPr>
          <a:xfrm>
            <a:off x="7263200" y="1685264"/>
            <a:ext cx="3824794" cy="3956604"/>
            <a:chOff x="7434374" y="2014987"/>
            <a:chExt cx="3577951" cy="3701255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F5FE13C8-15E8-3BB8-8076-EB443C5DDF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16200000">
              <a:off x="7095412" y="2535541"/>
              <a:ext cx="3519663" cy="2841739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FEC2E12-EDD1-4677-61BF-C0E4FC9E48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6852" t="26358" r="83036" b="2514"/>
            <a:stretch/>
          </p:blipFill>
          <p:spPr>
            <a:xfrm rot="3302491">
              <a:off x="7751960" y="2005395"/>
              <a:ext cx="2957485" cy="3563245"/>
            </a:xfrm>
            <a:prstGeom prst="blockArc">
              <a:avLst>
                <a:gd name="adj1" fmla="val 8610532"/>
                <a:gd name="adj2" fmla="val 12542302"/>
                <a:gd name="adj3" fmla="val 4981"/>
              </a:avLst>
            </a:prstGeom>
            <a:scene3d>
              <a:camera prst="orthographicFront">
                <a:rot lat="0" lon="0" rev="0"/>
              </a:camera>
              <a:lightRig rig="threePt" dir="t"/>
            </a:scene3d>
            <a:sp3d>
              <a:bevelT w="6350"/>
            </a:sp3d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0E2C523-60C1-DFA3-76AE-B5753013E96C}"/>
                </a:ext>
              </a:extLst>
            </p:cNvPr>
            <p:cNvSpPr txBox="1"/>
            <p:nvPr/>
          </p:nvSpPr>
          <p:spPr>
            <a:xfrm>
              <a:off x="8978143" y="2196578"/>
              <a:ext cx="968182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spc="100" dirty="0">
                  <a:latin typeface="Helvetica" panose="020B0604020202020204" pitchFamily="34" charset="0"/>
                  <a:cs typeface="Helvetica" panose="020B0604020202020204" pitchFamily="34" charset="0"/>
                </a:rPr>
                <a:t>STRESS</a:t>
              </a:r>
            </a:p>
          </p:txBody>
        </p:sp>
        <p:pic>
          <p:nvPicPr>
            <p:cNvPr id="57" name="Graphic 56" descr="Arrow: Slight curve with solid fill">
              <a:extLst>
                <a:ext uri="{FF2B5EF4-FFF2-40B4-BE49-F238E27FC236}">
                  <a16:creationId xmlns:a16="http://schemas.microsoft.com/office/drawing/2014/main" id="{19BB0505-3B15-240F-EE78-4FD000311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20620142" flipV="1">
              <a:off x="8743261" y="2014987"/>
              <a:ext cx="537750" cy="321069"/>
            </a:xfrm>
            <a:prstGeom prst="rect">
              <a:avLst/>
            </a:prstGeom>
          </p:spPr>
        </p:pic>
      </p:grpSp>
      <p:pic>
        <p:nvPicPr>
          <p:cNvPr id="60" name="Graphic 59" descr="Arrow: Slight curve with solid fill">
            <a:extLst>
              <a:ext uri="{FF2B5EF4-FFF2-40B4-BE49-F238E27FC236}">
                <a16:creationId xmlns:a16="http://schemas.microsoft.com/office/drawing/2014/main" id="{0621C3F4-12E0-4ECE-5407-3F97E5490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554366">
            <a:off x="7283359" y="302041"/>
            <a:ext cx="442495" cy="442495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591CA48A-0410-5098-1CA6-3A8CF1F0B3AB}"/>
              </a:ext>
            </a:extLst>
          </p:cNvPr>
          <p:cNvSpPr txBox="1"/>
          <p:nvPr/>
        </p:nvSpPr>
        <p:spPr>
          <a:xfrm>
            <a:off x="8678724" y="4999257"/>
            <a:ext cx="12928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spc="100" dirty="0">
                <a:latin typeface="Helvetica" panose="020B0604020202020204" pitchFamily="34" charset="0"/>
                <a:cs typeface="Helvetica" panose="020B0604020202020204" pitchFamily="34" charset="0"/>
              </a:rPr>
              <a:t>VALVE LEAFLET FEA</a:t>
            </a:r>
          </a:p>
        </p:txBody>
      </p:sp>
    </p:spTree>
    <p:extLst>
      <p:ext uri="{BB962C8B-B14F-4D97-AF65-F5344CB8AC3E}">
        <p14:creationId xmlns:p14="http://schemas.microsoft.com/office/powerpoint/2010/main" val="1476600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F5C2375-F00D-00EB-DE05-961C68F9EC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23833" b="7159"/>
          <a:stretch/>
        </p:blipFill>
        <p:spPr>
          <a:xfrm>
            <a:off x="6705827" y="1364776"/>
            <a:ext cx="5296359" cy="398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78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25</Words>
  <Application>Microsoft Office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Office Theme</vt:lpstr>
      <vt:lpstr>Website image creation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image creation</dc:title>
  <dc:creator>Radhika Gupta</dc:creator>
  <cp:lastModifiedBy>Radhika Gupta</cp:lastModifiedBy>
  <cp:revision>1</cp:revision>
  <dcterms:created xsi:type="dcterms:W3CDTF">2024-01-28T11:28:42Z</dcterms:created>
  <dcterms:modified xsi:type="dcterms:W3CDTF">2024-02-05T12:10:02Z</dcterms:modified>
</cp:coreProperties>
</file>

<file path=docProps/thumbnail.jpeg>
</file>